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99" r:id="rId2"/>
    <p:sldId id="301" r:id="rId3"/>
    <p:sldId id="303" r:id="rId4"/>
    <p:sldId id="304" r:id="rId5"/>
    <p:sldId id="319" r:id="rId6"/>
    <p:sldId id="318" r:id="rId7"/>
    <p:sldId id="309" r:id="rId8"/>
    <p:sldId id="310" r:id="rId9"/>
    <p:sldId id="312" r:id="rId10"/>
    <p:sldId id="314" r:id="rId11"/>
    <p:sldId id="313" r:id="rId12"/>
    <p:sldId id="317" r:id="rId13"/>
    <p:sldId id="298" r:id="rId14"/>
    <p:sldId id="289" r:id="rId15"/>
    <p:sldId id="272" r:id="rId16"/>
    <p:sldId id="307" r:id="rId17"/>
    <p:sldId id="308" r:id="rId18"/>
    <p:sldId id="306" r:id="rId19"/>
    <p:sldId id="266" r:id="rId20"/>
    <p:sldId id="277" r:id="rId21"/>
  </p:sldIdLst>
  <p:sldSz cx="9144000" cy="6858000" type="screen4x3"/>
  <p:notesSz cx="6797675" cy="9926638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5" autoAdjust="0"/>
    <p:restoredTop sz="94660"/>
  </p:normalViewPr>
  <p:slideViewPr>
    <p:cSldViewPr>
      <p:cViewPr varScale="1">
        <p:scale>
          <a:sx n="86" d="100"/>
          <a:sy n="86" d="100"/>
        </p:scale>
        <p:origin x="-1380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 Snoek" userId="6a188016cb62e008" providerId="LiveId" clId="{86474A21-1F3D-4520-BBAB-5A19477EA630}"/>
    <pc:docChg chg="undo addSld delSld">
      <pc:chgData name="Jan Snoek" userId="6a188016cb62e008" providerId="LiveId" clId="{86474A21-1F3D-4520-BBAB-5A19477EA630}" dt="2018-03-12T10:25:32.500" v="7" actId="2696"/>
      <pc:docMkLst>
        <pc:docMk/>
      </pc:docMkLst>
      <pc:sldChg chg="del">
        <pc:chgData name="Jan Snoek" userId="6a188016cb62e008" providerId="LiveId" clId="{86474A21-1F3D-4520-BBAB-5A19477EA630}" dt="2018-03-12T10:24:54.837" v="0" actId="2696"/>
        <pc:sldMkLst>
          <pc:docMk/>
          <pc:sldMk cId="3985677654" sldId="270"/>
        </pc:sldMkLst>
      </pc:sldChg>
      <pc:sldChg chg="del">
        <pc:chgData name="Jan Snoek" userId="6a188016cb62e008" providerId="LiveId" clId="{86474A21-1F3D-4520-BBAB-5A19477EA630}" dt="2018-03-12T10:25:14.909" v="3" actId="2696"/>
        <pc:sldMkLst>
          <pc:docMk/>
          <pc:sldMk cId="418669754" sldId="271"/>
        </pc:sldMkLst>
      </pc:sldChg>
      <pc:sldChg chg="del">
        <pc:chgData name="Jan Snoek" userId="6a188016cb62e008" providerId="LiveId" clId="{86474A21-1F3D-4520-BBAB-5A19477EA630}" dt="2018-03-12T10:25:25.441" v="4" actId="2696"/>
        <pc:sldMkLst>
          <pc:docMk/>
          <pc:sldMk cId="4270340070" sldId="275"/>
        </pc:sldMkLst>
      </pc:sldChg>
      <pc:sldChg chg="del">
        <pc:chgData name="Jan Snoek" userId="6a188016cb62e008" providerId="LiveId" clId="{86474A21-1F3D-4520-BBAB-5A19477EA630}" dt="2018-03-12T10:25:29.830" v="5" actId="2696"/>
        <pc:sldMkLst>
          <pc:docMk/>
          <pc:sldMk cId="985742456" sldId="278"/>
        </pc:sldMkLst>
      </pc:sldChg>
      <pc:sldChg chg="add del">
        <pc:chgData name="Jan Snoek" userId="6a188016cb62e008" providerId="LiveId" clId="{86474A21-1F3D-4520-BBAB-5A19477EA630}" dt="2018-03-12T10:25:02.986" v="2" actId="2696"/>
        <pc:sldMkLst>
          <pc:docMk/>
          <pc:sldMk cId="47079533" sldId="281"/>
        </pc:sldMkLst>
      </pc:sldChg>
      <pc:sldChg chg="del">
        <pc:chgData name="Jan Snoek" userId="6a188016cb62e008" providerId="LiveId" clId="{86474A21-1F3D-4520-BBAB-5A19477EA630}" dt="2018-03-12T10:25:31.098" v="6" actId="2696"/>
        <pc:sldMkLst>
          <pc:docMk/>
          <pc:sldMk cId="954388179" sldId="290"/>
        </pc:sldMkLst>
      </pc:sldChg>
      <pc:sldChg chg="del">
        <pc:chgData name="Jan Snoek" userId="6a188016cb62e008" providerId="LiveId" clId="{86474A21-1F3D-4520-BBAB-5A19477EA630}" dt="2018-03-12T10:25:32.500" v="7" actId="2696"/>
        <pc:sldMkLst>
          <pc:docMk/>
          <pc:sldMk cId="978458220" sldId="299"/>
        </pc:sldMkLst>
      </pc:sldChg>
    </pc:docChg>
  </pc:docChgLst>
  <pc:docChgLst>
    <pc:chgData name="Jan Snoek" userId="6a188016cb62e008" providerId="LiveId" clId="{3FF0D2DD-4482-448A-B754-8CF7192E5865}"/>
    <pc:docChg chg="modSld">
      <pc:chgData name="Jan Snoek" userId="6a188016cb62e008" providerId="LiveId" clId="{3FF0D2DD-4482-448A-B754-8CF7192E5865}" dt="2018-03-12T10:29:51.320" v="0" actId="6549"/>
      <pc:docMkLst>
        <pc:docMk/>
      </pc:docMkLst>
      <pc:sldChg chg="modSp modAnim">
        <pc:chgData name="Jan Snoek" userId="6a188016cb62e008" providerId="LiveId" clId="{3FF0D2DD-4482-448A-B754-8CF7192E5865}" dt="2018-03-12T10:29:51.320" v="0" actId="6549"/>
        <pc:sldMkLst>
          <pc:docMk/>
          <pc:sldMk cId="3544068530" sldId="277"/>
        </pc:sldMkLst>
        <pc:spChg chg="mod">
          <ac:chgData name="Jan Snoek" userId="6a188016cb62e008" providerId="LiveId" clId="{3FF0D2DD-4482-448A-B754-8CF7192E5865}" dt="2018-03-12T10:29:51.320" v="0" actId="6549"/>
          <ac:spMkLst>
            <pc:docMk/>
            <pc:sldMk cId="3544068530" sldId="277"/>
            <ac:spMk id="3" creationId="{00000000-0000-0000-0000-000000000000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wm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1869C-43F8-4E6B-AB86-CE62D091C619}" type="datetimeFigureOut">
              <a:rPr lang="nl-BE" smtClean="0"/>
              <a:pPr/>
              <a:t>9/07/2018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D57934-8EFD-4D70-B317-C692BECD4CB6}" type="slidenum">
              <a:rPr lang="nl-BE" smtClean="0"/>
              <a:pPr/>
              <a:t>‹nr.›</a:t>
            </a:fld>
            <a:endParaRPr 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 dirty="0" smtClean="0"/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57934-8EFD-4D70-B317-C692BECD4CB6}" type="slidenum">
              <a:rPr lang="nl-BE" smtClean="0"/>
              <a:pPr/>
              <a:t>5</a:t>
            </a:fld>
            <a:endParaRPr lang="nl-B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 dirty="0" smtClean="0"/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57934-8EFD-4D70-B317-C692BECD4CB6}" type="slidenum">
              <a:rPr lang="nl-BE" smtClean="0"/>
              <a:pPr/>
              <a:t>6</a:t>
            </a:fld>
            <a:endParaRPr lang="nl-B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 dirty="0" smtClean="0"/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57934-8EFD-4D70-B317-C692BECD4CB6}" type="slidenum">
              <a:rPr lang="nl-BE" smtClean="0"/>
              <a:pPr/>
              <a:t>7</a:t>
            </a:fld>
            <a:endParaRPr lang="nl-B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 dirty="0" smtClean="0"/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57934-8EFD-4D70-B317-C692BECD4CB6}" type="slidenum">
              <a:rPr lang="nl-BE" smtClean="0"/>
              <a:pPr/>
              <a:t>8</a:t>
            </a:fld>
            <a:endParaRPr lang="nl-B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 dirty="0" smtClean="0"/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57934-8EFD-4D70-B317-C692BECD4CB6}" type="slidenum">
              <a:rPr lang="nl-BE" smtClean="0"/>
              <a:pPr/>
              <a:t>9</a:t>
            </a:fld>
            <a:endParaRPr lang="nl-B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 dirty="0" smtClean="0"/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57934-8EFD-4D70-B317-C692BECD4CB6}" type="slidenum">
              <a:rPr lang="nl-BE" smtClean="0"/>
              <a:pPr/>
              <a:t>10</a:t>
            </a:fld>
            <a:endParaRPr lang="nl-B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 dirty="0" smtClean="0"/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57934-8EFD-4D70-B317-C692BECD4CB6}" type="slidenum">
              <a:rPr lang="nl-BE" smtClean="0"/>
              <a:pPr/>
              <a:t>11</a:t>
            </a:fld>
            <a:endParaRPr lang="nl-B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 dirty="0" smtClean="0"/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57934-8EFD-4D70-B317-C692BECD4CB6}" type="slidenum">
              <a:rPr lang="nl-BE" smtClean="0"/>
              <a:pPr/>
              <a:t>12</a:t>
            </a:fld>
            <a:endParaRPr lang="nl-B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4086562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1369425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3036301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354590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4033788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3602605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3959834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1292356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1493695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217590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3715270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FFB95-EDB0-4642-8060-4E9F80B0D505}" type="datetimeFigureOut">
              <a:rPr lang="nl-NL" smtClean="0"/>
              <a:pPr/>
              <a:t>9-7-2018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4624F5-BFD1-45D5-838F-6842CF7E722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2516777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oleObject" Target="../embeddings/oleObject1.bin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7" Type="http://schemas.openxmlformats.org/officeDocument/2006/relationships/image" Target="../media/image1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720064" cy="1470025"/>
          </a:xfrm>
        </p:spPr>
        <p:txBody>
          <a:bodyPr>
            <a:normAutofit fontScale="90000"/>
          </a:bodyPr>
          <a:lstStyle/>
          <a:p>
            <a:r>
              <a:rPr lang="nl-BE" sz="3600" dirty="0" smtClean="0"/>
              <a:t> </a:t>
            </a:r>
            <a:br>
              <a:rPr lang="nl-BE" sz="3600" dirty="0" smtClean="0"/>
            </a:br>
            <a:r>
              <a:rPr lang="nl-BE" sz="3600" dirty="0" smtClean="0"/>
              <a:t/>
            </a:r>
            <a:br>
              <a:rPr lang="nl-BE" sz="3600" dirty="0" smtClean="0"/>
            </a:br>
            <a:r>
              <a:rPr lang="nl-BE" sz="3600" dirty="0" smtClean="0"/>
              <a:t/>
            </a:r>
            <a:br>
              <a:rPr lang="nl-BE" sz="3600" dirty="0" smtClean="0"/>
            </a:br>
            <a:r>
              <a:rPr lang="nl-BE" sz="3600" dirty="0" smtClean="0"/>
              <a:t/>
            </a:r>
            <a:br>
              <a:rPr lang="nl-BE" sz="3600" dirty="0" smtClean="0"/>
            </a:br>
            <a:r>
              <a:rPr lang="nl-BE" sz="3600" dirty="0" smtClean="0"/>
              <a:t> </a:t>
            </a:r>
            <a:br>
              <a:rPr lang="nl-BE" sz="3600" dirty="0" smtClean="0"/>
            </a:br>
            <a:endParaRPr lang="nl-NL" sz="3600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512" y="0"/>
            <a:ext cx="9180000" cy="686336"/>
          </a:xfrm>
          <a:prstGeom prst="rect">
            <a:avLst/>
          </a:prstGeom>
        </p:spPr>
      </p:pic>
      <p:sp>
        <p:nvSpPr>
          <p:cNvPr id="6" name="Rechthoek 5"/>
          <p:cNvSpPr/>
          <p:nvPr/>
        </p:nvSpPr>
        <p:spPr>
          <a:xfrm>
            <a:off x="1475656" y="2924944"/>
            <a:ext cx="612731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sz="4000" dirty="0" smtClean="0"/>
              <a:t>DANKWOORD BIJEENKOMST</a:t>
            </a:r>
            <a:endParaRPr lang="nl-BE" sz="4000" dirty="0"/>
          </a:p>
        </p:txBody>
      </p:sp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144000" cy="1470025"/>
          </a:xfrm>
        </p:spPr>
        <p:txBody>
          <a:bodyPr>
            <a:normAutofit/>
          </a:bodyPr>
          <a:lstStyle/>
          <a:p>
            <a:r>
              <a:rPr lang="nl-NL" sz="3600" dirty="0" smtClean="0"/>
              <a:t>  </a:t>
            </a:r>
            <a:endParaRPr lang="nl-NL" sz="3600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512" y="0"/>
            <a:ext cx="9180000" cy="686336"/>
          </a:xfrm>
          <a:prstGeom prst="rect">
            <a:avLst/>
          </a:prstGeom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644008" y="692696"/>
            <a:ext cx="4499992" cy="3312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692696"/>
            <a:ext cx="4499992" cy="3312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4149080"/>
            <a:ext cx="2843808" cy="2708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156176" y="4149080"/>
            <a:ext cx="2987824" cy="2708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987824" y="4149080"/>
            <a:ext cx="3024336" cy="2708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144000" cy="1470025"/>
          </a:xfrm>
        </p:spPr>
        <p:txBody>
          <a:bodyPr>
            <a:normAutofit/>
          </a:bodyPr>
          <a:lstStyle/>
          <a:p>
            <a:r>
              <a:rPr lang="nl-NL" sz="3600" dirty="0" smtClean="0"/>
              <a:t>     </a:t>
            </a:r>
            <a:endParaRPr lang="nl-NL" sz="3600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512" y="0"/>
            <a:ext cx="9180000" cy="686336"/>
          </a:xfrm>
          <a:prstGeom prst="rect">
            <a:avLst/>
          </a:prstGeom>
        </p:spPr>
      </p:pic>
      <p:graphicFrame>
        <p:nvGraphicFramePr>
          <p:cNvPr id="5123" name="Object 3"/>
          <p:cNvGraphicFramePr>
            <a:graphicFrameLocks noChangeAspect="1"/>
          </p:cNvGraphicFramePr>
          <p:nvPr/>
        </p:nvGraphicFramePr>
        <p:xfrm>
          <a:off x="251520" y="2420888"/>
          <a:ext cx="8568952" cy="2520280"/>
        </p:xfrm>
        <a:graphic>
          <a:graphicData uri="http://schemas.openxmlformats.org/presentationml/2006/ole">
            <p:oleObj spid="_x0000_s5123" name="Packager Shell-object" showAsIcon="1" r:id="rId5" imgW="1469880" imgH="464400" progId="Package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144000" cy="1470025"/>
          </a:xfrm>
        </p:spPr>
        <p:txBody>
          <a:bodyPr>
            <a:normAutofit/>
          </a:bodyPr>
          <a:lstStyle/>
          <a:p>
            <a:endParaRPr lang="nl-NL" sz="3600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512" y="0"/>
            <a:ext cx="9180000" cy="686336"/>
          </a:xfrm>
          <a:prstGeom prst="rect">
            <a:avLst/>
          </a:prstGeom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692696"/>
            <a:ext cx="9144000" cy="4032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" y="4725144"/>
            <a:ext cx="3059831" cy="21328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131840" y="4782691"/>
            <a:ext cx="3312368" cy="2075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588224" y="4797152"/>
            <a:ext cx="2555776" cy="2060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" y="6188723"/>
            <a:ext cx="1043608" cy="6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xmlns="" id="{B1D033F8-0A6B-4F87-94E0-ABF770219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608" y="620688"/>
            <a:ext cx="9175026" cy="6237312"/>
          </a:xfr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xmlns="" id="{6B815EB3-FD04-4DC1-91B2-EA5EEAB096ED}"/>
              </a:ext>
            </a:extLst>
          </p:cNvPr>
          <p:cNvSpPr txBox="1"/>
          <p:nvPr/>
        </p:nvSpPr>
        <p:spPr>
          <a:xfrm>
            <a:off x="2267744" y="1772816"/>
            <a:ext cx="51410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4400" dirty="0">
                <a:highlight>
                  <a:srgbClr val="FFFF00"/>
                </a:highlight>
              </a:rPr>
              <a:t>GRATIS ADVERTEREN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xmlns="" id="{5A16A761-63BA-4AED-B6E0-24F4322A07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27384"/>
            <a:ext cx="9144000" cy="68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73166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xmlns="" id="{58F988E6-08E9-4803-9C2D-FD22036C0A0F}"/>
              </a:ext>
            </a:extLst>
          </p:cNvPr>
          <p:cNvSpPr/>
          <p:nvPr/>
        </p:nvSpPr>
        <p:spPr>
          <a:xfrm>
            <a:off x="2843808" y="5012357"/>
            <a:ext cx="3504155" cy="7929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xmlns="" id="{145FBBB5-7973-4E8D-A1A2-4B672EDB3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512" y="27384"/>
            <a:ext cx="9172545" cy="6858000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xmlns="" id="{A147241B-6836-4A9B-AC0B-937BF5C06AAF}"/>
              </a:ext>
            </a:extLst>
          </p:cNvPr>
          <p:cNvSpPr txBox="1"/>
          <p:nvPr/>
        </p:nvSpPr>
        <p:spPr>
          <a:xfrm>
            <a:off x="2267744" y="535320"/>
            <a:ext cx="5008487" cy="267765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nl-NL" sz="3600" dirty="0"/>
              <a:t>Er zijn </a:t>
            </a:r>
            <a:r>
              <a:rPr lang="nl-NL" sz="4800" b="1" dirty="0">
                <a:solidFill>
                  <a:srgbClr val="FF0000"/>
                </a:solidFill>
              </a:rPr>
              <a:t>2</a:t>
            </a:r>
            <a:r>
              <a:rPr lang="nl-NL" sz="3600" dirty="0"/>
              <a:t> simpele stappen </a:t>
            </a:r>
          </a:p>
          <a:p>
            <a:pPr algn="ctr"/>
            <a:endParaRPr lang="nl-NL" sz="2400" dirty="0"/>
          </a:p>
          <a:p>
            <a:pPr algn="ctr"/>
            <a:endParaRPr lang="nl-NL" sz="2400" dirty="0"/>
          </a:p>
          <a:p>
            <a:pPr algn="ctr"/>
            <a:endParaRPr lang="nl-NL" sz="2400" dirty="0"/>
          </a:p>
          <a:p>
            <a:pPr algn="ctr"/>
            <a:r>
              <a:rPr lang="nl-NL" sz="2400" dirty="0"/>
              <a:t>1. Koop een Advertentiepakket $50</a:t>
            </a:r>
          </a:p>
          <a:p>
            <a:pPr algn="ctr"/>
            <a:r>
              <a:rPr lang="nl-NL" sz="2400" dirty="0"/>
              <a:t>2. Klik en kijk 10 advertenties per dag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xmlns="" id="{B5075C89-E2CC-4086-951C-4968D21C2CEF}"/>
              </a:ext>
            </a:extLst>
          </p:cNvPr>
          <p:cNvSpPr txBox="1"/>
          <p:nvPr/>
        </p:nvSpPr>
        <p:spPr>
          <a:xfrm>
            <a:off x="2843808" y="3284984"/>
            <a:ext cx="3456384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Meer pakketten betekent</a:t>
            </a:r>
          </a:p>
          <a:p>
            <a:pPr algn="ctr"/>
            <a:r>
              <a:rPr lang="nl-NL" dirty="0"/>
              <a:t> meer inkomsten</a:t>
            </a:r>
          </a:p>
          <a:p>
            <a:pPr algn="ctr"/>
            <a:endParaRPr lang="nl-NL" dirty="0"/>
          </a:p>
          <a:p>
            <a:pPr algn="ctr"/>
            <a:endParaRPr lang="nl-NL" dirty="0"/>
          </a:p>
          <a:p>
            <a:pPr algn="ctr"/>
            <a:endParaRPr lang="nl-NL" dirty="0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xmlns="" id="{D3A2B188-8ECD-411F-8C5A-98CEE8DA5AE1}"/>
              </a:ext>
            </a:extLst>
          </p:cNvPr>
          <p:cNvSpPr txBox="1"/>
          <p:nvPr/>
        </p:nvSpPr>
        <p:spPr>
          <a:xfrm>
            <a:off x="251520" y="620688"/>
            <a:ext cx="206030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nl-NL" dirty="0"/>
              <a:t>Wordt adverteerder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xmlns="" id="{E106CF9A-F6C0-415B-A459-2031059113BD}"/>
              </a:ext>
            </a:extLst>
          </p:cNvPr>
          <p:cNvSpPr txBox="1"/>
          <p:nvPr/>
        </p:nvSpPr>
        <p:spPr>
          <a:xfrm>
            <a:off x="2918819" y="5528265"/>
            <a:ext cx="3429144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nl-NL" sz="1200" dirty="0"/>
              <a:t>                                                                                            </a:t>
            </a:r>
          </a:p>
        </p:txBody>
      </p:sp>
      <p:sp>
        <p:nvSpPr>
          <p:cNvPr id="13" name="Pijl: rechts 12">
            <a:extLst>
              <a:ext uri="{FF2B5EF4-FFF2-40B4-BE49-F238E27FC236}">
                <a16:creationId xmlns:a16="http://schemas.microsoft.com/office/drawing/2014/main" xmlns="" id="{F21257A8-C213-49F0-B50B-FDEF3731AF9D}"/>
              </a:ext>
            </a:extLst>
          </p:cNvPr>
          <p:cNvSpPr/>
          <p:nvPr/>
        </p:nvSpPr>
        <p:spPr>
          <a:xfrm>
            <a:off x="3131840" y="4905208"/>
            <a:ext cx="3024336" cy="396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xmlns="" id="{39392950-8155-4C5E-92E7-CF6DD555FE93}"/>
              </a:ext>
            </a:extLst>
          </p:cNvPr>
          <p:cNvSpPr txBox="1"/>
          <p:nvPr/>
        </p:nvSpPr>
        <p:spPr>
          <a:xfrm>
            <a:off x="7147970" y="611977"/>
            <a:ext cx="1944058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nl-NL" sz="1600" b="1" dirty="0">
                <a:solidFill>
                  <a:srgbClr val="FF0000"/>
                </a:solidFill>
              </a:rPr>
              <a:t>KLIK </a:t>
            </a:r>
          </a:p>
          <a:p>
            <a:pPr algn="ctr"/>
            <a:r>
              <a:rPr lang="nl-NL" sz="1600" b="1" dirty="0">
                <a:solidFill>
                  <a:srgbClr val="FF0000"/>
                </a:solidFill>
              </a:rPr>
              <a:t>EN WORDT BETAALD</a:t>
            </a: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xmlns="" id="{7A8818CB-490A-4319-AB9E-398DCD13AC48}"/>
              </a:ext>
            </a:extLst>
          </p:cNvPr>
          <p:cNvSpPr/>
          <p:nvPr/>
        </p:nvSpPr>
        <p:spPr>
          <a:xfrm>
            <a:off x="0" y="6054633"/>
            <a:ext cx="9144000" cy="8307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xmlns="" id="{E4D9602D-084A-438A-8413-93FB930E7F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27384"/>
            <a:ext cx="9144000" cy="686336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xmlns="" id="{ECABBC16-7AC4-42E6-8050-B10D6CAEF3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1560" y="949616"/>
            <a:ext cx="1584176" cy="2464528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B878D15A-0922-4A00-A2F9-9E2889233AB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70591" y="4203378"/>
            <a:ext cx="2229202" cy="1036456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xmlns="" id="{57B4CA85-BA18-495F-96E0-1F94B2AB429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499566" y="4108477"/>
            <a:ext cx="1944058" cy="903880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xmlns="" id="{F6289C37-1261-4D61-9276-57E68061AC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20409" y="4738574"/>
            <a:ext cx="1867415" cy="868245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xmlns="" id="{2F46E2C6-559E-4E64-8798-4830B2826742}"/>
              </a:ext>
            </a:extLst>
          </p:cNvPr>
          <p:cNvSpPr txBox="1"/>
          <p:nvPr/>
        </p:nvSpPr>
        <p:spPr>
          <a:xfrm>
            <a:off x="700376" y="3793587"/>
            <a:ext cx="181395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nl-NL" dirty="0"/>
              <a:t>Koop een </a:t>
            </a:r>
            <a:r>
              <a:rPr lang="nl-NL" dirty="0" err="1"/>
              <a:t>Adpack</a:t>
            </a:r>
            <a:endParaRPr lang="nl-NL" dirty="0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xmlns="" id="{096162C8-965D-4EBD-80EF-611F3CDB376F}"/>
              </a:ext>
            </a:extLst>
          </p:cNvPr>
          <p:cNvSpPr txBox="1"/>
          <p:nvPr/>
        </p:nvSpPr>
        <p:spPr>
          <a:xfrm>
            <a:off x="470592" y="5201570"/>
            <a:ext cx="22130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nl-NL" dirty="0"/>
              <a:t>800 views per </a:t>
            </a:r>
            <a:r>
              <a:rPr lang="nl-NL" dirty="0" err="1"/>
              <a:t>Adpack</a:t>
            </a:r>
            <a:endParaRPr lang="nl-NL" dirty="0"/>
          </a:p>
        </p:txBody>
      </p:sp>
      <p:sp>
        <p:nvSpPr>
          <p:cNvPr id="21" name="Tekstvak 20">
            <a:extLst>
              <a:ext uri="{FF2B5EF4-FFF2-40B4-BE49-F238E27FC236}">
                <a16:creationId xmlns:a16="http://schemas.microsoft.com/office/drawing/2014/main" xmlns="" id="{6E03ED6C-B8FD-4679-B799-85CA339A1110}"/>
              </a:ext>
            </a:extLst>
          </p:cNvPr>
          <p:cNvSpPr txBox="1"/>
          <p:nvPr/>
        </p:nvSpPr>
        <p:spPr>
          <a:xfrm>
            <a:off x="6516216" y="3774780"/>
            <a:ext cx="22130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nl-NL" dirty="0"/>
              <a:t>Tot 20% geld retour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xmlns="" id="{A0E4C061-842F-4257-864A-03A17A9BE1B1}"/>
              </a:ext>
            </a:extLst>
          </p:cNvPr>
          <p:cNvSpPr txBox="1"/>
          <p:nvPr/>
        </p:nvSpPr>
        <p:spPr>
          <a:xfrm>
            <a:off x="30545" y="5643245"/>
            <a:ext cx="9113455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nl-NL" sz="1400" dirty="0"/>
          </a:p>
          <a:p>
            <a:pPr algn="ctr"/>
            <a:endParaRPr lang="nl-NL" sz="1400" dirty="0"/>
          </a:p>
          <a:p>
            <a:pPr algn="ctr"/>
            <a:endParaRPr lang="nl-NL" sz="1400" dirty="0"/>
          </a:p>
          <a:p>
            <a:pPr algn="ctr"/>
            <a:r>
              <a:rPr lang="nl-NL" sz="1400" dirty="0"/>
              <a:t>1000 pakketten max per woonadres. Als je geld opneemt 5% naar matrix model </a:t>
            </a:r>
            <a:r>
              <a:rPr lang="nl-NL" sz="1400" dirty="0" smtClean="0"/>
              <a:t>i.v.m. </a:t>
            </a:r>
            <a:r>
              <a:rPr lang="nl-NL" sz="1400" dirty="0"/>
              <a:t>positie en je ontvang mediapunten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xmlns="" id="{D2D5654E-7555-4C69-93BB-4E73A358C037}"/>
              </a:ext>
            </a:extLst>
          </p:cNvPr>
          <p:cNvSpPr txBox="1"/>
          <p:nvPr/>
        </p:nvSpPr>
        <p:spPr>
          <a:xfrm>
            <a:off x="298541" y="4247217"/>
            <a:ext cx="891251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b="1" dirty="0"/>
              <a:t>                                  50$ +- 125 dagen 60$</a:t>
            </a:r>
          </a:p>
          <a:p>
            <a:endParaRPr lang="nl-NL" sz="2800" b="1" dirty="0"/>
          </a:p>
          <a:p>
            <a:pPr algn="ctr"/>
            <a:r>
              <a:rPr lang="nl-NL" sz="4000" b="1" dirty="0">
                <a:solidFill>
                  <a:srgbClr val="FF0000"/>
                </a:solidFill>
              </a:rPr>
              <a:t>$10</a:t>
            </a:r>
          </a:p>
          <a:p>
            <a:pPr algn="ctr"/>
            <a:r>
              <a:rPr lang="nl-NL" sz="3200" b="1" dirty="0">
                <a:solidFill>
                  <a:srgbClr val="FF0000"/>
                </a:solidFill>
              </a:rPr>
              <a:t>IEDEREEN </a:t>
            </a:r>
            <a:r>
              <a:rPr lang="nl-NL" sz="3200" b="1" dirty="0" smtClean="0">
                <a:solidFill>
                  <a:srgbClr val="FF0000"/>
                </a:solidFill>
              </a:rPr>
              <a:t>VERDIENT GELD</a:t>
            </a:r>
            <a:r>
              <a:rPr lang="nl-NL" sz="3200" b="1" dirty="0">
                <a:solidFill>
                  <a:srgbClr val="FF0000"/>
                </a:solidFill>
              </a:rPr>
              <a:t>. GEEN VERKOOP</a:t>
            </a:r>
          </a:p>
        </p:txBody>
      </p:sp>
    </p:spTree>
    <p:extLst>
      <p:ext uri="{BB962C8B-B14F-4D97-AF65-F5344CB8AC3E}">
        <p14:creationId xmlns:p14="http://schemas.microsoft.com/office/powerpoint/2010/main" xmlns="" val="358669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91249" y="620688"/>
            <a:ext cx="7772400" cy="1152128"/>
          </a:xfrm>
        </p:spPr>
        <p:txBody>
          <a:bodyPr>
            <a:normAutofit fontScale="90000"/>
          </a:bodyPr>
          <a:lstStyle/>
          <a:p>
            <a:r>
              <a:rPr lang="nl-NL" sz="3600" dirty="0" smtClean="0"/>
              <a:t>Advertentieprogramma</a:t>
            </a:r>
            <a:br>
              <a:rPr lang="nl-NL" sz="3600" dirty="0" smtClean="0"/>
            </a:br>
            <a:r>
              <a:rPr lang="nl-NL" sz="3600" dirty="0" smtClean="0"/>
              <a:t>winstberekening </a:t>
            </a:r>
            <a:r>
              <a:rPr lang="nl-NL" sz="3600" dirty="0" err="1" smtClean="0"/>
              <a:t>adpacks</a:t>
            </a:r>
            <a:r>
              <a:rPr lang="nl-NL" sz="3600" dirty="0" smtClean="0"/>
              <a:t> 2017</a:t>
            </a:r>
            <a:endParaRPr lang="nl-NL" sz="3600" dirty="0"/>
          </a:p>
        </p:txBody>
      </p:sp>
      <p:sp>
        <p:nvSpPr>
          <p:cNvPr id="10" name="Tekstvak 9"/>
          <p:cNvSpPr txBox="1"/>
          <p:nvPr/>
        </p:nvSpPr>
        <p:spPr>
          <a:xfrm>
            <a:off x="179512" y="1844824"/>
            <a:ext cx="8837611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                 </a:t>
            </a:r>
            <a:r>
              <a:rPr kumimoji="0" lang="nl-NL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winst 0.95% = 0,475cent/dag /</a:t>
            </a:r>
            <a:r>
              <a:rPr kumimoji="0" lang="nl-NL" sz="2400" b="0" i="0" u="none" strike="noStrike" kern="1200" cap="none" spc="0" normalizeH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adpack</a:t>
            </a:r>
            <a:endParaRPr kumimoji="0" lang="nl-NL" sz="2400" b="0" i="0" u="none" strike="noStrike" kern="1200" cap="none" spc="0" normalizeH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400" baseline="0" dirty="0" smtClean="0">
                <a:solidFill>
                  <a:prstClr val="black"/>
                </a:solidFill>
                <a:latin typeface="Calibri"/>
              </a:rPr>
              <a:t>    Doorlooptijd</a:t>
            </a: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 per </a:t>
            </a:r>
            <a:r>
              <a:rPr lang="nl-NL" sz="2400" dirty="0" err="1" smtClean="0">
                <a:solidFill>
                  <a:prstClr val="black"/>
                </a:solidFill>
                <a:latin typeface="Calibri"/>
              </a:rPr>
              <a:t>adpack</a:t>
            </a: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 bedraagt gemiddeld 125 à 130 dagen</a:t>
            </a:r>
            <a:endParaRPr kumimoji="0" lang="nl-NL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4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</a:t>
            </a:r>
            <a:r>
              <a:rPr kumimoji="0" lang="nl-NL" sz="2400" b="0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START             </a:t>
            </a:r>
            <a:r>
              <a:rPr lang="nl-NL" sz="2400" u="sng" dirty="0" smtClean="0">
                <a:solidFill>
                  <a:prstClr val="black"/>
                </a:solidFill>
                <a:latin typeface="Calibri"/>
              </a:rPr>
              <a:t>packs na 365d</a:t>
            </a:r>
            <a:r>
              <a:rPr kumimoji="0" lang="nl-NL" sz="2400" b="0" i="0" u="sng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</a:t>
            </a:r>
            <a:r>
              <a:rPr kumimoji="0" lang="nl-NL" sz="24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Waarde       </a:t>
            </a:r>
            <a:r>
              <a:rPr kumimoji="0" lang="nl-NL" sz="2400" b="0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</a:t>
            </a:r>
            <a:r>
              <a:rPr lang="nl-NL" sz="2400" u="sng" dirty="0" smtClean="0">
                <a:solidFill>
                  <a:prstClr val="black"/>
                </a:solidFill>
                <a:latin typeface="Calibri"/>
              </a:rPr>
              <a:t>winst</a:t>
            </a:r>
            <a:r>
              <a:rPr kumimoji="0" lang="nl-NL" sz="2400" b="0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winst%                     </a:t>
            </a:r>
            <a:endParaRPr kumimoji="0" lang="nl-NL" sz="24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1P      =  $       50	   3P     	=    $108	    $58       	116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2P      =  $     100	   8P	=    $288	    $188		188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5P      =  $     250	 24P   	=    $864	    $614		245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10P    =  $    500   </a:t>
            </a:r>
            <a:r>
              <a:rPr kumimoji="0" lang="nl-NL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         </a:t>
            </a:r>
            <a:r>
              <a:rPr lang="nl-NL" sz="2400" noProof="0" dirty="0" smtClean="0">
                <a:solidFill>
                  <a:prstClr val="black"/>
                </a:solidFill>
                <a:latin typeface="Calibri"/>
              </a:rPr>
              <a:t>50</a:t>
            </a:r>
            <a:r>
              <a:rPr kumimoji="0" lang="nl-NL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P      =</a:t>
            </a: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    </a:t>
            </a:r>
            <a:r>
              <a:rPr kumimoji="0" lang="nl-NL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$</a:t>
            </a:r>
            <a:r>
              <a:rPr kumimoji="0" lang="nl-NL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1.800	</a:t>
            </a:r>
            <a:r>
              <a:rPr kumimoji="0" lang="nl-NL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   $</a:t>
            </a:r>
            <a:r>
              <a:rPr kumimoji="0" lang="nl-NL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1.300      	</a:t>
            </a: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260</a:t>
            </a:r>
            <a:r>
              <a:rPr kumimoji="0" lang="nl-NL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           </a:t>
            </a: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20P    =  $  1000  </a:t>
            </a:r>
            <a:r>
              <a:rPr kumimoji="0" lang="nl-NL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        </a:t>
            </a:r>
            <a:r>
              <a:rPr lang="nl-NL" sz="2400" noProof="0" dirty="0" smtClean="0">
                <a:solidFill>
                  <a:prstClr val="black"/>
                </a:solidFill>
                <a:latin typeface="Calibri"/>
              </a:rPr>
              <a:t>104</a:t>
            </a:r>
            <a:r>
              <a:rPr kumimoji="0" lang="nl-NL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P     	=</a:t>
            </a:r>
            <a:r>
              <a:rPr kumimoji="0" lang="nl-NL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   $</a:t>
            </a:r>
            <a:r>
              <a:rPr kumimoji="0" lang="nl-NL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3.744 	</a:t>
            </a:r>
            <a:r>
              <a:rPr kumimoji="0" lang="nl-NL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   $</a:t>
            </a:r>
            <a:r>
              <a:rPr kumimoji="0" lang="nl-NL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2.744    </a:t>
            </a:r>
            <a:r>
              <a:rPr kumimoji="0" lang="nl-NL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 	274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50P    =  $  2500           263P    	=    $</a:t>
            </a: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9.468</a:t>
            </a:r>
            <a:r>
              <a:rPr kumimoji="0" lang="nl-NL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	    $</a:t>
            </a: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6.968</a:t>
            </a:r>
            <a:r>
              <a:rPr kumimoji="0" lang="nl-NL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    	278</a:t>
            </a:r>
            <a:endParaRPr kumimoji="0" lang="nl-NL" sz="2400" b="0" i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100P  =  $  5000           529P   	=    $19.044	    $14.044    	280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200P  =	  $10000        </a:t>
            </a:r>
            <a:r>
              <a:rPr lang="nl-NL" sz="2400" dirty="0" smtClean="0">
                <a:solidFill>
                  <a:srgbClr val="FF0000"/>
                </a:solidFill>
                <a:latin typeface="Calibri"/>
              </a:rPr>
              <a:t>1060</a:t>
            </a:r>
            <a:r>
              <a:rPr lang="nl-NL" sz="2400" dirty="0" smtClean="0">
                <a:solidFill>
                  <a:prstClr val="black"/>
                </a:solidFill>
                <a:latin typeface="Calibri"/>
              </a:rPr>
              <a:t>P	=    $38.160	    $28.160	</a:t>
            </a:r>
            <a:r>
              <a:rPr lang="nl-NL" sz="2400" dirty="0" smtClean="0">
                <a:latin typeface="Calibri"/>
              </a:rPr>
              <a:t>281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600" dirty="0" err="1" smtClean="0">
                <a:solidFill>
                  <a:srgbClr val="FF0000"/>
                </a:solidFill>
                <a:latin typeface="Calibri"/>
              </a:rPr>
              <a:t>Adpro</a:t>
            </a:r>
            <a:r>
              <a:rPr lang="nl-NL" sz="1600" dirty="0" smtClean="0">
                <a:solidFill>
                  <a:srgbClr val="FF0000"/>
                </a:solidFill>
                <a:latin typeface="Calibri"/>
              </a:rPr>
              <a:t> is gelimiteerd tot 1000 </a:t>
            </a:r>
            <a:r>
              <a:rPr lang="nl-NL" sz="1600" dirty="0" err="1" smtClean="0">
                <a:solidFill>
                  <a:srgbClr val="FF0000"/>
                </a:solidFill>
                <a:latin typeface="Calibri"/>
              </a:rPr>
              <a:t>adpacks</a:t>
            </a:r>
            <a:r>
              <a:rPr lang="nl-NL" sz="1600" dirty="0" smtClean="0">
                <a:solidFill>
                  <a:srgbClr val="FF0000"/>
                </a:solidFill>
                <a:latin typeface="Calibri"/>
              </a:rPr>
              <a:t> van 50$. U kunt nu maandelijks een </a:t>
            </a:r>
            <a:r>
              <a:rPr lang="nl-NL" sz="1600" dirty="0" err="1" smtClean="0">
                <a:solidFill>
                  <a:srgbClr val="FF0000"/>
                </a:solidFill>
                <a:latin typeface="Calibri"/>
              </a:rPr>
              <a:t>payout</a:t>
            </a:r>
            <a:r>
              <a:rPr lang="nl-NL" sz="1600" dirty="0" smtClean="0">
                <a:solidFill>
                  <a:srgbClr val="FF0000"/>
                </a:solidFill>
                <a:latin typeface="Calibri"/>
              </a:rPr>
              <a:t> aanvragen van 2400 à 2500$ of u vraagt het gewenste bedrag en gaat verder met de overblijvende </a:t>
            </a:r>
            <a:r>
              <a:rPr lang="nl-NL" sz="1600" dirty="0" err="1" smtClean="0">
                <a:solidFill>
                  <a:srgbClr val="FF0000"/>
                </a:solidFill>
                <a:latin typeface="Calibri"/>
              </a:rPr>
              <a:t>adpacks</a:t>
            </a:r>
            <a:r>
              <a:rPr lang="nl-NL" sz="1600" smtClean="0">
                <a:solidFill>
                  <a:srgbClr val="FF0000"/>
                </a:solidFill>
                <a:latin typeface="Calibri"/>
              </a:rPr>
              <a:t>.</a:t>
            </a:r>
            <a:endParaRPr lang="nl-NL" sz="1600" dirty="0">
              <a:solidFill>
                <a:prstClr val="black"/>
              </a:solidFill>
              <a:latin typeface="Calibr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2400" b="1" dirty="0">
              <a:solidFill>
                <a:srgbClr val="FF0000"/>
              </a:solidFill>
              <a:latin typeface="Calibr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400" dirty="0">
                <a:solidFill>
                  <a:prstClr val="black"/>
                </a:solidFill>
                <a:latin typeface="Calibri"/>
              </a:rPr>
              <a:t>           </a:t>
            </a:r>
            <a:endParaRPr kumimoji="0" lang="nl-NL" sz="2400" b="0" i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2400" dirty="0">
              <a:solidFill>
                <a:prstClr val="black"/>
              </a:solidFill>
              <a:highlight>
                <a:srgbClr val="808000"/>
              </a:highlight>
              <a:latin typeface="Calibri"/>
            </a:endParaRPr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xmlns="" id="{B4C7F9C0-9BFF-43EB-B9B2-22D08AFBEE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22535"/>
            <a:ext cx="9144000" cy="686336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xmlns="" id="{ED6518A3-31A4-4B3A-81BF-BAFB577FB8BC}"/>
              </a:ext>
            </a:extLst>
          </p:cNvPr>
          <p:cNvSpPr txBox="1"/>
          <p:nvPr/>
        </p:nvSpPr>
        <p:spPr>
          <a:xfrm>
            <a:off x="4689997" y="2564904"/>
            <a:ext cx="1847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sz="2400" b="1" dirty="0">
              <a:solidFill>
                <a:srgbClr val="FF0000"/>
              </a:solidFill>
            </a:endParaRPr>
          </a:p>
          <a:p>
            <a:endParaRPr lang="nl-NL" sz="2400" b="1" dirty="0">
              <a:solidFill>
                <a:srgbClr val="FF0000"/>
              </a:solidFill>
            </a:endParaRPr>
          </a:p>
          <a:p>
            <a:endParaRPr lang="nl-NL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9819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35496" y="908720"/>
            <a:ext cx="9036496" cy="1296144"/>
          </a:xfrm>
        </p:spPr>
        <p:txBody>
          <a:bodyPr>
            <a:noAutofit/>
          </a:bodyPr>
          <a:lstStyle/>
          <a:p>
            <a:r>
              <a:rPr lang="nl-NL" sz="2400" dirty="0">
                <a:solidFill>
                  <a:schemeClr val="tx1"/>
                </a:solidFill>
              </a:rPr>
              <a:t>Bouw uw TEAM van mensen die ook meer rendement op hun geld willen ontvangen of die meer geld willen verdienen.</a:t>
            </a:r>
          </a:p>
          <a:p>
            <a:r>
              <a:rPr lang="nl-NL" sz="2400" dirty="0">
                <a:solidFill>
                  <a:schemeClr val="tx1"/>
                </a:solidFill>
              </a:rPr>
              <a:t>U wordt dan betaald over de aankoop van een PACK van een TEAM lid. 5 niveaus diep</a:t>
            </a:r>
          </a:p>
          <a:p>
            <a:endParaRPr lang="nl-NL" sz="2400" dirty="0">
              <a:solidFill>
                <a:schemeClr val="tx1"/>
              </a:solidFill>
            </a:endParaRPr>
          </a:p>
          <a:p>
            <a:endParaRPr lang="nl-NL" sz="2400" dirty="0">
              <a:solidFill>
                <a:schemeClr val="tx1"/>
              </a:solidFill>
            </a:endParaRPr>
          </a:p>
        </p:txBody>
      </p:sp>
      <p:sp>
        <p:nvSpPr>
          <p:cNvPr id="10" name="Tekstvak 9"/>
          <p:cNvSpPr txBox="1"/>
          <p:nvPr/>
        </p:nvSpPr>
        <p:spPr>
          <a:xfrm>
            <a:off x="251520" y="2780928"/>
            <a:ext cx="164416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Niveau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Niveau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Niveau 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Niveau 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Niveau 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Niveau 5</a:t>
            </a:r>
          </a:p>
        </p:txBody>
      </p:sp>
      <p:sp>
        <p:nvSpPr>
          <p:cNvPr id="16" name="Tekstvak 15"/>
          <p:cNvSpPr txBox="1"/>
          <p:nvPr/>
        </p:nvSpPr>
        <p:spPr>
          <a:xfrm>
            <a:off x="2739850" y="2780928"/>
            <a:ext cx="298427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20%    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8%  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TEAM PACK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4%          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1%          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1%          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1%          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,,</a:t>
            </a:r>
          </a:p>
        </p:txBody>
      </p:sp>
      <p:sp>
        <p:nvSpPr>
          <p:cNvPr id="17" name="Tekstvak 16"/>
          <p:cNvSpPr txBox="1"/>
          <p:nvPr/>
        </p:nvSpPr>
        <p:spPr>
          <a:xfrm>
            <a:off x="6300192" y="2782752"/>
            <a:ext cx="213712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$50 =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$10,-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$50 =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$4,-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$50 =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$2,-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$50 =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$0,50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$50 =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$0,50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$50 = 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$0,50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xmlns="" id="{95CCF132-5180-4A2F-97AC-70507C4B18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27384"/>
            <a:ext cx="9144000" cy="686336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xmlns="" id="{6EB7EE72-3DBB-4645-B548-AA668CF29949}"/>
              </a:ext>
            </a:extLst>
          </p:cNvPr>
          <p:cNvSpPr txBox="1"/>
          <p:nvPr/>
        </p:nvSpPr>
        <p:spPr>
          <a:xfrm>
            <a:off x="827584" y="5805264"/>
            <a:ext cx="70859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 dirty="0">
                <a:solidFill>
                  <a:srgbClr val="FF0000"/>
                </a:solidFill>
              </a:rPr>
              <a:t>OVER ELKE </a:t>
            </a:r>
            <a:r>
              <a:rPr lang="nl-NL" sz="3200" dirty="0" smtClean="0">
                <a:solidFill>
                  <a:srgbClr val="FF0000"/>
                </a:solidFill>
              </a:rPr>
              <a:t>GEKOCHT </a:t>
            </a:r>
            <a:r>
              <a:rPr lang="nl-NL" sz="3200" dirty="0">
                <a:solidFill>
                  <a:srgbClr val="FF0000"/>
                </a:solidFill>
              </a:rPr>
              <a:t>PACK IN UW TEAM</a:t>
            </a:r>
          </a:p>
        </p:txBody>
      </p:sp>
    </p:spTree>
    <p:extLst>
      <p:ext uri="{BB962C8B-B14F-4D97-AF65-F5344CB8AC3E}">
        <p14:creationId xmlns:p14="http://schemas.microsoft.com/office/powerpoint/2010/main" xmlns="" val="2505620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91249" y="302791"/>
            <a:ext cx="7772400" cy="1470025"/>
          </a:xfrm>
        </p:spPr>
        <p:txBody>
          <a:bodyPr>
            <a:normAutofit/>
          </a:bodyPr>
          <a:lstStyle/>
          <a:p>
            <a:r>
              <a:rPr lang="nl-NL" sz="3600" dirty="0"/>
              <a:t>Advertentieprogramma</a:t>
            </a:r>
          </a:p>
        </p:txBody>
      </p:sp>
      <p:sp>
        <p:nvSpPr>
          <p:cNvPr id="10" name="Tekstvak 9"/>
          <p:cNvSpPr txBox="1"/>
          <p:nvPr/>
        </p:nvSpPr>
        <p:spPr>
          <a:xfrm>
            <a:off x="179512" y="1844824"/>
            <a:ext cx="88376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          </a:t>
            </a:r>
            <a:endParaRPr lang="nl-NL" sz="2400" dirty="0">
              <a:solidFill>
                <a:prstClr val="black"/>
              </a:solidFill>
              <a:latin typeface="Calibr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2400" b="1" dirty="0">
              <a:solidFill>
                <a:srgbClr val="FF0000"/>
              </a:solidFill>
              <a:latin typeface="Calibr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400" dirty="0">
                <a:solidFill>
                  <a:prstClr val="black"/>
                </a:solidFill>
                <a:latin typeface="Calibri"/>
              </a:rPr>
              <a:t>           </a:t>
            </a:r>
            <a:endParaRPr kumimoji="0" lang="nl-NL" sz="2400" b="0" i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2400" dirty="0">
              <a:solidFill>
                <a:prstClr val="black"/>
              </a:solidFill>
              <a:highlight>
                <a:srgbClr val="808000"/>
              </a:highlight>
              <a:latin typeface="Calibri"/>
            </a:endParaRPr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xmlns="" id="{B4C7F9C0-9BFF-43EB-B9B2-22D08AFBEE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22535"/>
            <a:ext cx="9144000" cy="686336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xmlns="" id="{ED6518A3-31A4-4B3A-81BF-BAFB577FB8BC}"/>
              </a:ext>
            </a:extLst>
          </p:cNvPr>
          <p:cNvSpPr txBox="1"/>
          <p:nvPr/>
        </p:nvSpPr>
        <p:spPr>
          <a:xfrm>
            <a:off x="4689997" y="2564904"/>
            <a:ext cx="1847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sz="2400" b="1" dirty="0">
              <a:solidFill>
                <a:srgbClr val="FF0000"/>
              </a:solidFill>
            </a:endParaRPr>
          </a:p>
          <a:p>
            <a:endParaRPr lang="nl-NL" sz="2400" b="1" dirty="0">
              <a:solidFill>
                <a:srgbClr val="FF0000"/>
              </a:solidFill>
            </a:endParaRPr>
          </a:p>
          <a:p>
            <a:endParaRPr lang="nl-NL" sz="2400" b="1" dirty="0">
              <a:solidFill>
                <a:srgbClr val="FF0000"/>
              </a:solidFill>
            </a:endParaRPr>
          </a:p>
        </p:txBody>
      </p:sp>
      <p:sp>
        <p:nvSpPr>
          <p:cNvPr id="32769" name="Rectangle 1"/>
          <p:cNvSpPr>
            <a:spLocks noChangeArrowheads="1"/>
          </p:cNvSpPr>
          <p:nvPr/>
        </p:nvSpPr>
        <p:spPr bwMode="auto">
          <a:xfrm>
            <a:off x="467544" y="1873174"/>
            <a:ext cx="8424936" cy="420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		</a:t>
            </a:r>
            <a:r>
              <a:rPr kumimoji="0" lang="nl-BE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VOORBEELD 3PARTNERS EN 10 PACKS (500$)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nl-BE" sz="1600" dirty="0" smtClean="0">
              <a:latin typeface="Cambria" pitchFamily="18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BE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Niveau 	partners	packs		omzet	%</a:t>
            </a:r>
            <a:r>
              <a:rPr lang="nl-BE" sz="12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	</a:t>
            </a: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commissie elke</a:t>
            </a:r>
            <a:r>
              <a:rPr kumimoji="0" lang="nl-BE" sz="12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 4 maanden !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		</a:t>
            </a:r>
            <a:endParaRPr kumimoji="0" lang="nl-BE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0	0	10		500	20	 100$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		</a:t>
            </a:r>
            <a:endParaRPr kumimoji="0" lang="nl-BE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1	3	30		1.500	8	</a:t>
            </a:r>
            <a:r>
              <a:rPr lang="nl-BE" sz="12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120$						</a:t>
            </a:r>
            <a:endParaRPr kumimoji="0" lang="nl-BE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2	9	90		4.500</a:t>
            </a:r>
            <a:r>
              <a:rPr lang="nl-BE" sz="12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	</a:t>
            </a: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4	180$						</a:t>
            </a:r>
            <a:endParaRPr kumimoji="0" lang="nl-BE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3	27	270		13.500	1	135$						</a:t>
            </a:r>
            <a:endParaRPr kumimoji="0" lang="nl-BE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4	81	810		40.500	1	405$						</a:t>
            </a:r>
            <a:endParaRPr kumimoji="0" lang="nl-BE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5	243	2430		121.500	1	1.215$	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	</a:t>
            </a:r>
            <a:endParaRPr kumimoji="0" lang="nl-BE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BE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ZONDER HERINVESTERING				</a:t>
            </a:r>
            <a:endParaRPr kumimoji="0" lang="nl-BE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Totaal elke 4 maanden 2155$					</a:t>
            </a:r>
            <a:endParaRPr kumimoji="0" lang="nl-BE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Totaal elke maand 539$</a:t>
            </a:r>
            <a:endParaRPr kumimoji="0" lang="nl-BE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Jaartotaal 6465$ zonder herinvestering! 		</a:t>
            </a:r>
            <a:endParaRPr kumimoji="0" lang="nl-B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9819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91249" y="302791"/>
            <a:ext cx="7772400" cy="1470025"/>
          </a:xfrm>
        </p:spPr>
        <p:txBody>
          <a:bodyPr>
            <a:normAutofit/>
          </a:bodyPr>
          <a:lstStyle/>
          <a:p>
            <a:r>
              <a:rPr lang="nl-NL" sz="3600" dirty="0"/>
              <a:t>Advertentieprogramma</a:t>
            </a:r>
          </a:p>
        </p:txBody>
      </p:sp>
      <p:sp>
        <p:nvSpPr>
          <p:cNvPr id="10" name="Tekstvak 9"/>
          <p:cNvSpPr txBox="1"/>
          <p:nvPr/>
        </p:nvSpPr>
        <p:spPr>
          <a:xfrm>
            <a:off x="179512" y="1844824"/>
            <a:ext cx="88376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2400" dirty="0">
              <a:solidFill>
                <a:prstClr val="black"/>
              </a:solidFill>
              <a:latin typeface="Calibr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2400" b="1" dirty="0">
              <a:solidFill>
                <a:srgbClr val="FF0000"/>
              </a:solidFill>
              <a:latin typeface="Calibr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400" dirty="0">
                <a:solidFill>
                  <a:prstClr val="black"/>
                </a:solidFill>
                <a:latin typeface="Calibri"/>
              </a:rPr>
              <a:t>           </a:t>
            </a:r>
            <a:endParaRPr kumimoji="0" lang="nl-NL" sz="2400" b="0" i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2400" dirty="0">
              <a:solidFill>
                <a:prstClr val="black"/>
              </a:solidFill>
              <a:highlight>
                <a:srgbClr val="808000"/>
              </a:highlight>
              <a:latin typeface="Calibri"/>
            </a:endParaRPr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xmlns="" id="{B4C7F9C0-9BFF-43EB-B9B2-22D08AFBEE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22535"/>
            <a:ext cx="9144000" cy="686336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xmlns="" id="{ED6518A3-31A4-4B3A-81BF-BAFB577FB8BC}"/>
              </a:ext>
            </a:extLst>
          </p:cNvPr>
          <p:cNvSpPr txBox="1"/>
          <p:nvPr/>
        </p:nvSpPr>
        <p:spPr>
          <a:xfrm>
            <a:off x="4689997" y="2564904"/>
            <a:ext cx="1847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sz="2400" b="1" dirty="0">
              <a:solidFill>
                <a:srgbClr val="FF0000"/>
              </a:solidFill>
            </a:endParaRPr>
          </a:p>
          <a:p>
            <a:endParaRPr lang="nl-NL" sz="2400" b="1" dirty="0">
              <a:solidFill>
                <a:srgbClr val="FF0000"/>
              </a:solidFill>
            </a:endParaRPr>
          </a:p>
          <a:p>
            <a:endParaRPr lang="nl-NL" sz="2400" b="1" dirty="0">
              <a:solidFill>
                <a:srgbClr val="FF0000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xmlns="" id="{4702EF5A-B185-4B30-AE1E-B315AB6693FC}"/>
              </a:ext>
            </a:extLst>
          </p:cNvPr>
          <p:cNvSpPr txBox="1"/>
          <p:nvPr/>
        </p:nvSpPr>
        <p:spPr>
          <a:xfrm>
            <a:off x="323528" y="2276872"/>
            <a:ext cx="88204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VOORBEELD !! (3 teamleden </a:t>
            </a:r>
            <a:r>
              <a:rPr lang="nl-NL" dirty="0" smtClean="0"/>
              <a:t>starten </a:t>
            </a:r>
            <a:r>
              <a:rPr lang="nl-NL" dirty="0"/>
              <a:t>met 10 packs met als doel 50 packs (125 dollar </a:t>
            </a:r>
            <a:r>
              <a:rPr lang="nl-NL" dirty="0" smtClean="0"/>
              <a:t>PM)</a:t>
            </a:r>
            <a:r>
              <a:rPr lang="nl-NL" dirty="0"/>
              <a:t> </a:t>
            </a:r>
            <a:r>
              <a:rPr lang="nl-NL" dirty="0" smtClean="0"/>
              <a:t>  </a:t>
            </a:r>
          </a:p>
          <a:p>
            <a:endParaRPr lang="nl-NL" dirty="0" smtClean="0"/>
          </a:p>
          <a:p>
            <a:r>
              <a:rPr lang="nl-NL" dirty="0" err="1" smtClean="0"/>
              <a:t>Niv</a:t>
            </a:r>
            <a:r>
              <a:rPr lang="nl-NL" dirty="0" smtClean="0"/>
              <a:t>     partners        Start         </a:t>
            </a:r>
            <a:r>
              <a:rPr lang="nl-NL" dirty="0"/>
              <a:t>Gekochte </a:t>
            </a:r>
            <a:r>
              <a:rPr lang="nl-NL" dirty="0" smtClean="0"/>
              <a:t>packs/jaar    winst per pack        Commissie totaal/jaar</a:t>
            </a:r>
          </a:p>
          <a:p>
            <a:endParaRPr lang="nl-NL" dirty="0"/>
          </a:p>
          <a:p>
            <a:r>
              <a:rPr lang="nl-NL" dirty="0"/>
              <a:t>  </a:t>
            </a:r>
            <a:r>
              <a:rPr lang="nl-NL" dirty="0" smtClean="0"/>
              <a:t>1            </a:t>
            </a:r>
            <a:r>
              <a:rPr lang="nl-NL" dirty="0"/>
              <a:t>3      </a:t>
            </a:r>
            <a:r>
              <a:rPr lang="nl-NL" dirty="0" smtClean="0"/>
              <a:t>	10P            </a:t>
            </a:r>
            <a:r>
              <a:rPr lang="nl-NL" dirty="0"/>
              <a:t>112 x 3      = 336  </a:t>
            </a:r>
            <a:r>
              <a:rPr lang="nl-NL" dirty="0" smtClean="0"/>
              <a:t>	         8% = $4/P                      	$ </a:t>
            </a:r>
            <a:r>
              <a:rPr lang="nl-NL" dirty="0"/>
              <a:t>1.344</a:t>
            </a:r>
          </a:p>
          <a:p>
            <a:r>
              <a:rPr lang="nl-NL" dirty="0" smtClean="0"/>
              <a:t>  2            </a:t>
            </a:r>
            <a:r>
              <a:rPr lang="nl-NL" dirty="0"/>
              <a:t>9            </a:t>
            </a:r>
            <a:r>
              <a:rPr lang="nl-NL" dirty="0" smtClean="0"/>
              <a:t>	10P            </a:t>
            </a:r>
            <a:r>
              <a:rPr lang="nl-NL" dirty="0"/>
              <a:t>112 x 9      = </a:t>
            </a:r>
            <a:r>
              <a:rPr lang="nl-NL" dirty="0" smtClean="0"/>
              <a:t>1008	         4% = $2/P                         	$ 2.016        </a:t>
            </a:r>
          </a:p>
          <a:p>
            <a:r>
              <a:rPr lang="nl-NL" dirty="0" smtClean="0"/>
              <a:t>  3          27             	10P            </a:t>
            </a:r>
            <a:r>
              <a:rPr lang="nl-NL" dirty="0"/>
              <a:t>112 x 27    = 3024 </a:t>
            </a:r>
            <a:r>
              <a:rPr lang="nl-NL" dirty="0" smtClean="0"/>
              <a:t>	         1% = $0,50/P               	$ 1.512</a:t>
            </a:r>
            <a:endParaRPr lang="nl-NL" dirty="0"/>
          </a:p>
          <a:p>
            <a:r>
              <a:rPr lang="nl-NL" dirty="0"/>
              <a:t>  </a:t>
            </a:r>
            <a:r>
              <a:rPr lang="nl-NL" dirty="0" smtClean="0"/>
              <a:t>4          </a:t>
            </a:r>
            <a:r>
              <a:rPr lang="nl-NL" dirty="0"/>
              <a:t>81              </a:t>
            </a:r>
            <a:r>
              <a:rPr lang="nl-NL" dirty="0" smtClean="0"/>
              <a:t>	10P            </a:t>
            </a:r>
            <a:r>
              <a:rPr lang="nl-NL" dirty="0"/>
              <a:t>112 x 81    = 9072            </a:t>
            </a:r>
            <a:r>
              <a:rPr lang="nl-NL" dirty="0" smtClean="0"/>
              <a:t>1% = $0,50/P       	$ 4.536</a:t>
            </a:r>
            <a:endParaRPr lang="nl-NL" dirty="0"/>
          </a:p>
          <a:p>
            <a:r>
              <a:rPr lang="nl-NL" dirty="0"/>
              <a:t>  </a:t>
            </a:r>
            <a:r>
              <a:rPr lang="nl-NL" dirty="0" smtClean="0"/>
              <a:t>5        243              	10P            112 </a:t>
            </a:r>
            <a:r>
              <a:rPr lang="nl-NL" dirty="0"/>
              <a:t>x 243  = </a:t>
            </a:r>
            <a:r>
              <a:rPr lang="nl-NL" dirty="0" smtClean="0"/>
              <a:t>27.216         1% = $0,50/P       	$ 13.608 </a:t>
            </a:r>
          </a:p>
          <a:p>
            <a:r>
              <a:rPr lang="nl-NL" dirty="0" smtClean="0"/>
              <a:t>                                                   </a:t>
            </a:r>
            <a:endParaRPr lang="nl-NL" dirty="0"/>
          </a:p>
          <a:p>
            <a:r>
              <a:rPr lang="nl-NL" dirty="0"/>
              <a:t>                                                                                                          </a:t>
            </a:r>
            <a:r>
              <a:rPr lang="nl-NL" b="1" dirty="0" smtClean="0">
                <a:solidFill>
                  <a:srgbClr val="FF0000"/>
                </a:solidFill>
              </a:rPr>
              <a:t>Totaal     jaar         	$ </a:t>
            </a:r>
            <a:r>
              <a:rPr lang="nl-NL" b="1" dirty="0">
                <a:solidFill>
                  <a:srgbClr val="FF0000"/>
                </a:solidFill>
              </a:rPr>
              <a:t>23.016</a:t>
            </a:r>
          </a:p>
          <a:p>
            <a:r>
              <a:rPr lang="nl-NL" b="1" dirty="0">
                <a:solidFill>
                  <a:srgbClr val="FF0000"/>
                </a:solidFill>
              </a:rPr>
              <a:t>                                                                                                                      </a:t>
            </a:r>
            <a:r>
              <a:rPr lang="nl-NL" b="1" dirty="0" smtClean="0">
                <a:solidFill>
                  <a:srgbClr val="FF0000"/>
                </a:solidFill>
              </a:rPr>
              <a:t>    maand    	$ 1.900</a:t>
            </a:r>
            <a:r>
              <a:rPr lang="nl-NL" dirty="0" smtClean="0"/>
              <a:t>               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419819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476672"/>
            <a:ext cx="7772400" cy="1470025"/>
          </a:xfrm>
        </p:spPr>
        <p:txBody>
          <a:bodyPr>
            <a:noAutofit/>
          </a:bodyPr>
          <a:lstStyle/>
          <a:p>
            <a:r>
              <a:rPr lang="nl-NL" sz="6600" dirty="0"/>
              <a:t>WAAROM ?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07904" y="2924944"/>
            <a:ext cx="1706880" cy="1714500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56176" y="4957152"/>
            <a:ext cx="2286000" cy="1280160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6387" y="5002872"/>
            <a:ext cx="2362200" cy="1234440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56176" y="1674500"/>
            <a:ext cx="2095500" cy="1394460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6387" y="1674500"/>
            <a:ext cx="2103120" cy="139446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xmlns="" id="{80EFB945-B415-4746-85C6-6434D0FB034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27384"/>
            <a:ext cx="9144000" cy="68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31639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720064" cy="1470025"/>
          </a:xfrm>
        </p:spPr>
        <p:txBody>
          <a:bodyPr>
            <a:normAutofit fontScale="90000"/>
          </a:bodyPr>
          <a:lstStyle/>
          <a:p>
            <a:pPr lvl="0"/>
            <a:r>
              <a:rPr lang="nl-BE" sz="36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/>
            </a:r>
            <a:br>
              <a:rPr lang="nl-BE" sz="36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</a:br>
            <a:r>
              <a:rPr lang="nl-BE" sz="36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WAAROM BEN IK HIER NIET !</a:t>
            </a:r>
            <a:r>
              <a:rPr lang="nl-BE" sz="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nl-BE" sz="800" dirty="0" smtClean="0">
                <a:latin typeface="Arial" pitchFamily="34" charset="0"/>
                <a:cs typeface="Arial" pitchFamily="34" charset="0"/>
              </a:rPr>
            </a:br>
            <a:endParaRPr lang="nl-NL" sz="3600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000" y="0"/>
            <a:ext cx="9180000" cy="686336"/>
          </a:xfrm>
          <a:prstGeom prst="rect">
            <a:avLst/>
          </a:prstGeom>
        </p:spPr>
      </p:pic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467544" y="2365828"/>
            <a:ext cx="7560840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 Verkopen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 Het gevoel te geven tot enige verplichting!!!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Eindeloze d</a:t>
            </a: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iscussies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hthoek 6"/>
          <p:cNvSpPr/>
          <p:nvPr/>
        </p:nvSpPr>
        <p:spPr>
          <a:xfrm>
            <a:off x="683568" y="4725144"/>
            <a:ext cx="66967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BE" sz="24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-&gt; iedereen heeft het recht op een eigen mening!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BE" sz="24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-&gt; </a:t>
            </a:r>
            <a:r>
              <a:rPr lang="nl-BE" sz="2400" b="1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Jij bepaalt!!!</a:t>
            </a:r>
          </a:p>
        </p:txBody>
      </p:sp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950863"/>
            <a:ext cx="9180512" cy="1470025"/>
          </a:xfrm>
        </p:spPr>
        <p:txBody>
          <a:bodyPr>
            <a:normAutofit/>
          </a:bodyPr>
          <a:lstStyle/>
          <a:p>
            <a:r>
              <a:rPr lang="nl-NL" dirty="0"/>
              <a:t>Hoe nu Online geld verdienen</a:t>
            </a:r>
            <a:br>
              <a:rPr lang="nl-NL" dirty="0"/>
            </a:br>
            <a:r>
              <a:rPr lang="nl-NL" dirty="0"/>
              <a:t>met Futurenet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07504" y="1820416"/>
            <a:ext cx="9036496" cy="5037584"/>
          </a:xfrm>
        </p:spPr>
        <p:txBody>
          <a:bodyPr>
            <a:normAutofit/>
          </a:bodyPr>
          <a:lstStyle/>
          <a:p>
            <a:endParaRPr lang="nl-NL" dirty="0">
              <a:solidFill>
                <a:schemeClr val="bg1"/>
              </a:solidFill>
            </a:endParaRPr>
          </a:p>
          <a:p>
            <a:r>
              <a:rPr lang="nl-NL" sz="1800" dirty="0">
                <a:solidFill>
                  <a:schemeClr val="tx1"/>
                </a:solidFill>
              </a:rPr>
              <a:t>Overal waar internet aanwezig is op de wereld</a:t>
            </a:r>
          </a:p>
          <a:p>
            <a:r>
              <a:rPr lang="nl-NL" sz="1800" dirty="0">
                <a:solidFill>
                  <a:schemeClr val="tx1"/>
                </a:solidFill>
              </a:rPr>
              <a:t>Wanneer u wilt werken </a:t>
            </a:r>
          </a:p>
          <a:p>
            <a:endParaRPr lang="nl-NL" sz="1800" dirty="0">
              <a:solidFill>
                <a:schemeClr val="tx1"/>
              </a:solidFill>
            </a:endParaRPr>
          </a:p>
          <a:p>
            <a:r>
              <a:rPr lang="nl-NL" sz="1800" dirty="0">
                <a:solidFill>
                  <a:schemeClr val="tx1"/>
                </a:solidFill>
              </a:rPr>
              <a:t>Neem contact op met de persoon die u deze presentatie heeft gestuurd. </a:t>
            </a:r>
          </a:p>
          <a:p>
            <a:endParaRPr lang="nl-NL" sz="1800" dirty="0">
              <a:solidFill>
                <a:schemeClr val="tx1"/>
              </a:solidFill>
            </a:endParaRPr>
          </a:p>
          <a:p>
            <a:r>
              <a:rPr lang="nl-NL" sz="1800" dirty="0">
                <a:solidFill>
                  <a:schemeClr val="tx1"/>
                </a:solidFill>
              </a:rPr>
              <a:t>Hij zal u helpen met het inschrijven </a:t>
            </a:r>
            <a:r>
              <a:rPr lang="nl-NL" sz="1800">
                <a:solidFill>
                  <a:schemeClr val="tx1"/>
                </a:solidFill>
              </a:rPr>
              <a:t>en </a:t>
            </a:r>
            <a:r>
              <a:rPr lang="nl-NL" sz="1800" smtClean="0">
                <a:solidFill>
                  <a:schemeClr val="tx1"/>
                </a:solidFill>
              </a:rPr>
              <a:t>het </a:t>
            </a:r>
            <a:r>
              <a:rPr lang="nl-NL" sz="1800" dirty="0">
                <a:solidFill>
                  <a:schemeClr val="tx1"/>
                </a:solidFill>
              </a:rPr>
              <a:t>aanschaffen </a:t>
            </a:r>
            <a:r>
              <a:rPr lang="nl-NL" sz="1800">
                <a:solidFill>
                  <a:schemeClr val="tx1"/>
                </a:solidFill>
              </a:rPr>
              <a:t>van </a:t>
            </a:r>
            <a:r>
              <a:rPr lang="nl-NL" sz="1800" smtClean="0">
                <a:solidFill>
                  <a:schemeClr val="tx1"/>
                </a:solidFill>
              </a:rPr>
              <a:t>uw </a:t>
            </a:r>
            <a:r>
              <a:rPr lang="nl-NL" sz="1800" dirty="0">
                <a:solidFill>
                  <a:schemeClr val="tx1"/>
                </a:solidFill>
              </a:rPr>
              <a:t>PACKS.</a:t>
            </a:r>
          </a:p>
          <a:p>
            <a:r>
              <a:rPr lang="nl-NL" sz="1800" dirty="0">
                <a:solidFill>
                  <a:schemeClr val="tx1"/>
                </a:solidFill>
              </a:rPr>
              <a:t>Of gebruik de onderstaande link.</a:t>
            </a:r>
          </a:p>
          <a:p>
            <a:r>
              <a:rPr lang="nl-NL" sz="1800" dirty="0">
                <a:solidFill>
                  <a:schemeClr val="tx1"/>
                </a:solidFill>
              </a:rPr>
              <a:t>U krijgt dan een  website, een social media pagina, een backoffice waar u alles kunt volgen en organiseren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xmlns="" id="{FB042D9A-8FB8-4985-A96F-6FCFF1D80B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27384"/>
            <a:ext cx="9144000" cy="68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44068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720064" cy="1470025"/>
          </a:xfrm>
        </p:spPr>
        <p:txBody>
          <a:bodyPr>
            <a:normAutofit fontScale="90000"/>
          </a:bodyPr>
          <a:lstStyle/>
          <a:p>
            <a:r>
              <a:rPr lang="nl-BE" sz="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nl-BE" sz="800" dirty="0" smtClean="0">
                <a:latin typeface="Arial" pitchFamily="34" charset="0"/>
                <a:cs typeface="Arial" pitchFamily="34" charset="0"/>
              </a:rPr>
            </a:br>
            <a:r>
              <a:rPr lang="nl-BE" sz="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nl-BE" sz="800" dirty="0" smtClean="0">
                <a:latin typeface="Arial" pitchFamily="34" charset="0"/>
                <a:cs typeface="Arial" pitchFamily="34" charset="0"/>
              </a:rPr>
            </a:br>
            <a:r>
              <a:rPr lang="nl-BE" sz="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nl-BE" sz="800" dirty="0" smtClean="0">
                <a:latin typeface="Arial" pitchFamily="34" charset="0"/>
                <a:cs typeface="Arial" pitchFamily="34" charset="0"/>
              </a:rPr>
            </a:br>
            <a:r>
              <a:rPr lang="nl-BE" sz="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nl-BE" sz="800" dirty="0" smtClean="0">
                <a:latin typeface="Arial" pitchFamily="34" charset="0"/>
                <a:cs typeface="Arial" pitchFamily="34" charset="0"/>
              </a:rPr>
            </a:br>
            <a:r>
              <a:rPr lang="nl-BE" sz="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nl-BE" sz="800" dirty="0" smtClean="0">
                <a:latin typeface="Arial" pitchFamily="34" charset="0"/>
                <a:cs typeface="Arial" pitchFamily="34" charset="0"/>
              </a:rPr>
            </a:br>
            <a:r>
              <a:rPr lang="nl-BE" sz="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nl-BE" sz="800" dirty="0" smtClean="0">
                <a:latin typeface="Arial" pitchFamily="34" charset="0"/>
                <a:cs typeface="Arial" pitchFamily="34" charset="0"/>
              </a:rPr>
            </a:br>
            <a:r>
              <a:rPr lang="nl-BE" sz="3600" dirty="0" smtClean="0">
                <a:latin typeface="Cambria" pitchFamily="18" charset="0"/>
                <a:cs typeface="Times New Roman" pitchFamily="18" charset="0"/>
              </a:rPr>
              <a:t>W</a:t>
            </a:r>
            <a:r>
              <a:rPr lang="nl-BE" sz="36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AAROM  DAN WEL?</a:t>
            </a:r>
            <a:r>
              <a:rPr lang="nl-BE" sz="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nl-BE" sz="800" dirty="0" smtClean="0">
                <a:latin typeface="Arial" pitchFamily="34" charset="0"/>
                <a:cs typeface="Arial" pitchFamily="34" charset="0"/>
              </a:rPr>
            </a:br>
            <a:endParaRPr lang="nl-NL" sz="3600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000" y="0"/>
            <a:ext cx="9180000" cy="686336"/>
          </a:xfrm>
          <a:prstGeom prst="rect">
            <a:avLst/>
          </a:prstGeom>
        </p:spPr>
      </p:pic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467544" y="3227601"/>
            <a:ext cx="756084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8673" name="Rectangle 1"/>
          <p:cNvSpPr>
            <a:spLocks noChangeArrowheads="1"/>
          </p:cNvSpPr>
          <p:nvPr/>
        </p:nvSpPr>
        <p:spPr bwMode="auto">
          <a:xfrm>
            <a:off x="539552" y="871990"/>
            <a:ext cx="8604448" cy="4832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 </a:t>
            </a: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Voorstelling n</a:t>
            </a: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ieuw sociaal</a:t>
            </a:r>
            <a:r>
              <a:rPr kumimoji="0" lang="nl-BE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multimedia  platform    </a:t>
            </a:r>
          </a:p>
          <a:p>
            <a:pPr lvl="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nl-BE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FUTURENET CLUB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Verschillen met de huidige platformen</a:t>
            </a: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nl-BE" sz="2800" dirty="0" smtClean="0">
                <a:latin typeface="Cambria" pitchFamily="18" charset="0"/>
                <a:cs typeface="Times New Roman" pitchFamily="18" charset="0"/>
              </a:rPr>
              <a:t> M</a:t>
            </a: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ogelijkheden hoe hiermee geld verdienen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720064" cy="1470025"/>
          </a:xfrm>
        </p:spPr>
        <p:txBody>
          <a:bodyPr>
            <a:normAutofit fontScale="90000"/>
          </a:bodyPr>
          <a:lstStyle/>
          <a:p>
            <a:r>
              <a:rPr lang="nl-BE" sz="3600" dirty="0" smtClean="0">
                <a:latin typeface="Cambria" pitchFamily="18" charset="0"/>
                <a:cs typeface="Times New Roman" pitchFamily="18" charset="0"/>
              </a:rPr>
              <a:t/>
            </a:r>
            <a:br>
              <a:rPr lang="nl-BE" sz="3600" dirty="0" smtClean="0">
                <a:latin typeface="Cambria" pitchFamily="18" charset="0"/>
                <a:cs typeface="Times New Roman" pitchFamily="18" charset="0"/>
              </a:rPr>
            </a:br>
            <a:r>
              <a:rPr lang="nl-BE" sz="36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WAAROM JULLIE?</a:t>
            </a:r>
            <a:r>
              <a:rPr lang="nl-BE" sz="36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nl-BE" sz="3600" dirty="0" smtClean="0">
                <a:latin typeface="Arial" pitchFamily="34" charset="0"/>
                <a:cs typeface="Arial" pitchFamily="34" charset="0"/>
              </a:rPr>
            </a:br>
            <a:r>
              <a:rPr lang="nl-BE" sz="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nl-BE" sz="800" dirty="0" smtClean="0">
                <a:latin typeface="Arial" pitchFamily="34" charset="0"/>
                <a:cs typeface="Arial" pitchFamily="34" charset="0"/>
              </a:rPr>
            </a:br>
            <a:endParaRPr lang="nl-NL" sz="3600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000" y="0"/>
            <a:ext cx="9180000" cy="686336"/>
          </a:xfrm>
          <a:prstGeom prst="rect">
            <a:avLst/>
          </a:prstGeom>
        </p:spPr>
      </p:pic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467544" y="3227601"/>
            <a:ext cx="756084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hthoek 6"/>
          <p:cNvSpPr/>
          <p:nvPr/>
        </p:nvSpPr>
        <p:spPr>
          <a:xfrm>
            <a:off x="683568" y="5301208"/>
            <a:ext cx="66967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nl-BE" sz="2400" dirty="0" smtClean="0">
              <a:latin typeface="Cambria" pitchFamily="18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27650" name="Rectangle 2"/>
          <p:cNvSpPr>
            <a:spLocks noChangeArrowheads="1"/>
          </p:cNvSpPr>
          <p:nvPr/>
        </p:nvSpPr>
        <p:spPr bwMode="auto">
          <a:xfrm>
            <a:off x="395536" y="1265707"/>
            <a:ext cx="8748464" cy="5047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UITNODIGING</a:t>
            </a: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 vrienden, familie, collega’s,  …  </a:t>
            </a: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? </a:t>
            </a: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nl-BE" sz="2800" dirty="0" smtClean="0">
                <a:latin typeface="Cambria" pitchFamily="18" charset="0"/>
                <a:cs typeface="Times New Roman" pitchFamily="18" charset="0"/>
              </a:rPr>
              <a:t> Iets bijverdienen / meer rendement op je  vermogen</a:t>
            </a: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 </a:t>
            </a: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Zin in iets nieuw?</a:t>
            </a:r>
            <a:r>
              <a:rPr kumimoji="0" lang="nl-BE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 sociaal multimedia</a:t>
            </a: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 platform?</a:t>
            </a: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 </a:t>
            </a: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Sfeer (FN = </a:t>
            </a:r>
            <a:r>
              <a:rPr lang="nl-BE" sz="2800" dirty="0" err="1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community</a:t>
            </a: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)</a:t>
            </a: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 Om het systeem beter te leren kennen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nl-BE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ea typeface="Calibri" pitchFamily="34" charset="0"/>
                <a:cs typeface="Times New Roman" pitchFamily="18" charset="0"/>
              </a:rPr>
              <a:t>Netwerkmarketing (vrienden, collega’s, … 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nl-BE" sz="2800" dirty="0" smtClean="0">
                <a:latin typeface="Cambria" pitchFamily="18" charset="0"/>
                <a:cs typeface="Times New Roman" pitchFamily="18" charset="0"/>
              </a:rPr>
              <a:t> ???</a:t>
            </a:r>
            <a:endParaRPr kumimoji="0" lang="nl-BE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144000" cy="1470025"/>
          </a:xfrm>
        </p:spPr>
        <p:txBody>
          <a:bodyPr>
            <a:normAutofit/>
          </a:bodyPr>
          <a:lstStyle/>
          <a:p>
            <a:r>
              <a:rPr lang="nl-NL" sz="3600" dirty="0" smtClean="0"/>
              <a:t>FN CLUB = SOCIAAL MULTIMEDIA PLATFORM</a:t>
            </a:r>
            <a:endParaRPr lang="nl-NL" sz="3600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512" y="0"/>
            <a:ext cx="9180000" cy="686336"/>
          </a:xfrm>
          <a:prstGeom prst="rect">
            <a:avLst/>
          </a:prstGeom>
        </p:spPr>
      </p:pic>
      <p:sp>
        <p:nvSpPr>
          <p:cNvPr id="7" name="Rechthoek 6"/>
          <p:cNvSpPr/>
          <p:nvPr/>
        </p:nvSpPr>
        <p:spPr>
          <a:xfrm>
            <a:off x="683568" y="1340768"/>
            <a:ext cx="7992888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nl-BE" sz="2800" dirty="0" smtClean="0"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nl-BE" sz="2800" dirty="0" smtClean="0"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 Stephan Morgenstern &amp; Roman </a:t>
            </a:r>
            <a:r>
              <a:rPr lang="nl-BE" sz="2800" dirty="0" err="1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Ziemian</a:t>
            </a:r>
            <a:endParaRPr lang="nl-BE" sz="2800" dirty="0" smtClean="0"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nl-BE" sz="2800" dirty="0" smtClean="0"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 </a:t>
            </a:r>
            <a:r>
              <a:rPr lang="nl-BE" sz="2800" dirty="0" err="1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Futurenet</a:t>
            </a: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idee 2012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nl-BE" sz="2800" dirty="0" smtClean="0"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FN club en matrix start 2014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nl-BE" sz="2800" dirty="0" smtClean="0"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</a:t>
            </a:r>
            <a:r>
              <a:rPr lang="nl-BE" sz="2800" dirty="0" err="1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Futureadpro</a:t>
            </a: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start april 2016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nl-BE" sz="2800" dirty="0" smtClean="0">
              <a:latin typeface="Cambria" pitchFamily="18" charset="0"/>
              <a:ea typeface="Calibri" pitchFamily="34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</a:t>
            </a:r>
            <a:r>
              <a:rPr lang="nl-BE" sz="2800" dirty="0" err="1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Futurocoin</a:t>
            </a:r>
            <a:r>
              <a:rPr lang="nl-BE" sz="2800" dirty="0" smtClean="0">
                <a:latin typeface="Cambria" pitchFamily="18" charset="0"/>
                <a:ea typeface="Calibri" pitchFamily="34" charset="0"/>
                <a:cs typeface="Times New Roman" pitchFamily="18" charset="0"/>
              </a:rPr>
              <a:t> FTO start 1 februari 2018</a:t>
            </a:r>
          </a:p>
        </p:txBody>
      </p:sp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144000" cy="1470025"/>
          </a:xfrm>
        </p:spPr>
        <p:txBody>
          <a:bodyPr>
            <a:normAutofit fontScale="90000"/>
          </a:bodyPr>
          <a:lstStyle/>
          <a:p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>WAAROM KIEZEN VOOR FUTURENET</a:t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>                                                                     </a:t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endParaRPr lang="nl-NL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512" y="0"/>
            <a:ext cx="9180000" cy="686336"/>
          </a:xfrm>
          <a:prstGeom prst="rect">
            <a:avLst/>
          </a:prstGeom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9512" y="1988840"/>
            <a:ext cx="8784976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144000" cy="1470025"/>
          </a:xfrm>
        </p:spPr>
        <p:txBody>
          <a:bodyPr>
            <a:normAutofit/>
          </a:bodyPr>
          <a:lstStyle/>
          <a:p>
            <a:endParaRPr lang="nl-NL" sz="3600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512" y="0"/>
            <a:ext cx="9180000" cy="686336"/>
          </a:xfrm>
          <a:prstGeom prst="rect">
            <a:avLst/>
          </a:prstGeom>
        </p:spPr>
      </p:pic>
      <p:pic>
        <p:nvPicPr>
          <p:cNvPr id="6" name="Afbeelding 5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3528" y="1124744"/>
            <a:ext cx="8640960" cy="5328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144000" cy="1470025"/>
          </a:xfrm>
        </p:spPr>
        <p:txBody>
          <a:bodyPr>
            <a:normAutofit/>
          </a:bodyPr>
          <a:lstStyle/>
          <a:p>
            <a:endParaRPr lang="nl-NL" sz="3600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512" y="0"/>
            <a:ext cx="9180000" cy="686336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764704"/>
            <a:ext cx="9144001" cy="6407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620688"/>
            <a:ext cx="9144000" cy="1470025"/>
          </a:xfrm>
        </p:spPr>
        <p:txBody>
          <a:bodyPr>
            <a:normAutofit/>
          </a:bodyPr>
          <a:lstStyle/>
          <a:p>
            <a:r>
              <a:rPr lang="nl-NL" sz="3600" dirty="0" smtClean="0"/>
              <a:t>   </a:t>
            </a:r>
            <a:endParaRPr lang="nl-NL" sz="3600" dirty="0"/>
          </a:p>
        </p:txBody>
      </p:sp>
      <p:sp>
        <p:nvSpPr>
          <p:cNvPr id="4" name="Ondertitel 2"/>
          <p:cNvSpPr txBox="1">
            <a:spLocks/>
          </p:cNvSpPr>
          <p:nvPr/>
        </p:nvSpPr>
        <p:spPr>
          <a:xfrm>
            <a:off x="1115616" y="1124744"/>
            <a:ext cx="7992888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l-NL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C2131D27-D99A-4DF9-B3CF-FF7381FF6019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512" y="0"/>
            <a:ext cx="9180000" cy="686336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3848" y="4293096"/>
            <a:ext cx="2880320" cy="2564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" y="4293096"/>
            <a:ext cx="3059831" cy="2564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644008" y="692696"/>
            <a:ext cx="4499992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228184" y="4293096"/>
            <a:ext cx="2915816" cy="2564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0" y="692696"/>
            <a:ext cx="4499992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1598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1611</TotalTime>
  <Words>488</Words>
  <Application>Microsoft Office PowerPoint</Application>
  <PresentationFormat>Diavoorstelling (4:3)</PresentationFormat>
  <Paragraphs>165</Paragraphs>
  <Slides>20</Slides>
  <Notes>8</Notes>
  <HiddenSlides>0</HiddenSlides>
  <MMClips>0</MMClips>
  <ScaleCrop>false</ScaleCrop>
  <HeadingPairs>
    <vt:vector size="6" baseType="variant">
      <vt:variant>
        <vt:lpstr>Thema</vt:lpstr>
      </vt:variant>
      <vt:variant>
        <vt:i4>1</vt:i4>
      </vt:variant>
      <vt:variant>
        <vt:lpstr>Ingesloten OLE-bronprogramma's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2" baseType="lpstr">
      <vt:lpstr>1_Kantoorthema</vt:lpstr>
      <vt:lpstr>Packager Shell-object</vt:lpstr>
      <vt:lpstr>       </vt:lpstr>
      <vt:lpstr> WAAROM BEN IK HIER NIET ! </vt:lpstr>
      <vt:lpstr>      WAAROM  DAN WEL? </vt:lpstr>
      <vt:lpstr> WAAROM JULLIE?  </vt:lpstr>
      <vt:lpstr>FN CLUB = SOCIAAL MULTIMEDIA PLATFORM</vt:lpstr>
      <vt:lpstr>        WAAROM KIEZEN VOOR FUTURENET                                                                              </vt:lpstr>
      <vt:lpstr>Dia 7</vt:lpstr>
      <vt:lpstr>Dia 8</vt:lpstr>
      <vt:lpstr>   </vt:lpstr>
      <vt:lpstr>  </vt:lpstr>
      <vt:lpstr>     </vt:lpstr>
      <vt:lpstr>Dia 12</vt:lpstr>
      <vt:lpstr>Dia 13</vt:lpstr>
      <vt:lpstr>Dia 14</vt:lpstr>
      <vt:lpstr>Advertentieprogramma winstberekening adpacks 2017</vt:lpstr>
      <vt:lpstr>Dia 16</vt:lpstr>
      <vt:lpstr>Advertentieprogramma</vt:lpstr>
      <vt:lpstr>Advertentieprogramma</vt:lpstr>
      <vt:lpstr>WAAROM ?</vt:lpstr>
      <vt:lpstr>Hoe nu Online geld verdienen met Futurenet</vt:lpstr>
    </vt:vector>
  </TitlesOfParts>
  <Company>MCB BIS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Het A4-tje</dc:title>
  <dc:creator>Jan Snoek</dc:creator>
  <cp:lastModifiedBy>Katleen</cp:lastModifiedBy>
  <cp:revision>110</cp:revision>
  <cp:lastPrinted>2017-11-06T09:42:52Z</cp:lastPrinted>
  <dcterms:created xsi:type="dcterms:W3CDTF">2017-11-01T16:08:27Z</dcterms:created>
  <dcterms:modified xsi:type="dcterms:W3CDTF">2018-07-09T18:18:57Z</dcterms:modified>
</cp:coreProperties>
</file>